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justice and how is it possible to achieve?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OPENING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can we do to promote justice?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CORE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What is justice and how is it possible to achieve?</vt:lpstr>
      <vt:lpstr>What can we do to promote justice?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essential qualities of an effective leader?</dc:title>
  <dc:creator>mfcsd</dc:creator>
  <cp:lastModifiedBy>mfcsd</cp:lastModifiedBy>
  <cp:revision>5</cp:revision>
  <dcterms:created xsi:type="dcterms:W3CDTF">2016-02-22T13:55:14Z</dcterms:created>
  <dcterms:modified xsi:type="dcterms:W3CDTF">2017-05-05T18:07:08Z</dcterms:modified>
</cp:coreProperties>
</file>